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クレシアトイレット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ロールダブル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(25m)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大人気の日本製紙クレシア、ダブルのトイレットペーパー。デコレーション立体エンボス製法でお肌に貼りつき難く、厚みがあるので、シャワートイレと相性抜群。抽選会の景品に最適です。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A213CE4-06A2-9010-FA72-63BC4AF66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28" y="1341377"/>
            <a:ext cx="3727071" cy="37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57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2024-07-25T04:05:27Z</dcterms:modified>
</cp:coreProperties>
</file>