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バンビーナ超吸水トイレットペーパー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ロールダブル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(18m)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バンビーナの</a:t>
            </a:r>
            <a:r>
              <a:rPr lang="en-US" altLang="ja-JP" sz="1600" dirty="0"/>
              <a:t>2</a:t>
            </a:r>
            <a:r>
              <a:rPr lang="ja-JP" altLang="en-US" sz="1600" dirty="0"/>
              <a:t>ロールダブル、超吸水トイレットペーパーは、富士山の湧水を使った再生紙</a:t>
            </a:r>
            <a:r>
              <a:rPr lang="en-US" altLang="ja-JP" sz="1600" dirty="0"/>
              <a:t>100</a:t>
            </a:r>
            <a:r>
              <a:rPr lang="ja-JP" altLang="en-US" sz="1600" dirty="0"/>
              <a:t>％の製品です。優れた紙質で、吸水力抜群なのに肌に付きにくく、巻取り少な目でエコに使えます。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BD6A1A30-6FE4-D3B4-BCF6-29409DDD9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96" y="1338359"/>
            <a:ext cx="3712566" cy="371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60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2024-07-25T04:05:31Z</dcterms:modified>
</cp:coreProperties>
</file>