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雑菌の繁殖を抑制する銀イオン配合のウェットティッシュは、配布用ノベルティグッズに最適なコンパクトサイズ。シルバーに輝くパッケージが圧倒的な高級感と存在感を放ちます。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2C106F53-0ACA-1DD4-D8D7-D4503FBA0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88" y="1364904"/>
            <a:ext cx="3675519" cy="36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2024-07-25T04:05:33Z</dcterms:modified>
</cp:coreProperties>
</file>