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ゴールド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積み上げてディスプレイとしても使える！遊び心に溢れた、金塊をイメージした、インパクトのあるゴールドパッケージの</a:t>
            </a:r>
            <a:r>
              <a:rPr lang="en-US" altLang="ja-JP" sz="1600" dirty="0"/>
              <a:t>BOX</a:t>
            </a:r>
            <a:r>
              <a:rPr lang="ja-JP" altLang="en-US" sz="1600" dirty="0"/>
              <a:t>ティッシュ。お肌に優しい、天然パルプ</a:t>
            </a:r>
            <a:r>
              <a:rPr lang="en-US" altLang="ja-JP" sz="1600" dirty="0"/>
              <a:t>100</a:t>
            </a:r>
            <a:r>
              <a:rPr lang="ja-JP" altLang="en-US" sz="1600" dirty="0"/>
              <a:t>％原紙を使っています。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6EE0670-B3BC-6102-F41B-3EE97084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12" y="1400875"/>
            <a:ext cx="3502121" cy="35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54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2024-07-25T04:05:34Z</dcterms:modified>
</cp:coreProperties>
</file>