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リファイン ノンアルコール除菌おでかけウェット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レーヨン・ポリエステル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小さなお子様などにも安心な、ノンアルコールタイプの除菌ウェットシートです。手指の消毒はもちろん、外出先での気になるところの除菌などに非常に便利。イベントの特典用等にも人気です。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D8D86F1-D6CA-A53D-B321-4930B5483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84" y="1332196"/>
            <a:ext cx="3695980" cy="36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2024-07-25T04:05:35Z</dcterms:modified>
</cp:coreProperties>
</file>