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4" d="100"/>
          <a:sy n="84" d="100"/>
        </p:scale>
        <p:origin x="708" y="24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リファイン アルコール除菌ウェットティッシュ </a:t>
            </a:r>
            <a:r>
              <a:rPr lang="en-US" altLang="ja-JP" sz="2000" dirty="0">
                <a:solidFill>
                  <a:schemeClr val="bg1"/>
                </a:solidFill>
                <a:latin typeface="Meiryo UI" panose="020B0604030504040204" pitchFamily="34" charset="-128"/>
                <a:ea typeface="Meiryo UI" panose="020B0604030504040204" pitchFamily="34" charset="-128"/>
              </a:rPr>
              <a:t>60</a:t>
            </a:r>
            <a:r>
              <a:rPr lang="ja-JP" altLang="en-US" sz="2000" dirty="0">
                <a:solidFill>
                  <a:schemeClr val="bg1"/>
                </a:solidFill>
                <a:latin typeface="Meiryo UI" panose="020B0604030504040204" pitchFamily="34" charset="-128"/>
                <a:ea typeface="Meiryo UI" panose="020B0604030504040204" pitchFamily="34" charset="-128"/>
              </a:rPr>
              <a:t>枚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素材：不織布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レーヨン・ポリエステル</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20×12.5cm</a:t>
            </a:r>
          </a:p>
          <a:p>
            <a:r>
              <a:rPr lang="ja-JP" altLang="en-US" sz="900" dirty="0">
                <a:latin typeface="Meiryo UI" panose="020B0604030504040204" pitchFamily="34" charset="-128"/>
                <a:ea typeface="Meiryo UI" panose="020B0604030504040204" pitchFamily="34" charset="-128"/>
              </a:rPr>
              <a:t>包装：なし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en-US" altLang="ja-JP" sz="1600" dirty="0"/>
              <a:t>60</a:t>
            </a:r>
            <a:r>
              <a:rPr lang="ja-JP" altLang="en-US" sz="1600" dirty="0"/>
              <a:t>枚入りとたっぷり入ったタイプのため、イベント等で配布するノベルティ用としても喜ばれる除菌ウェットシートです。アルコールタイプのため手指や気になるところの消毒には最適。</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130DEDE3-FF5C-713F-46DB-AB30CDF3A493}"/>
              </a:ext>
            </a:extLst>
          </p:cNvPr>
          <p:cNvPicPr>
            <a:picLocks noChangeAspect="1"/>
          </p:cNvPicPr>
          <p:nvPr/>
        </p:nvPicPr>
        <p:blipFill>
          <a:blip r:embed="rId5"/>
          <a:stretch>
            <a:fillRect/>
          </a:stretch>
        </p:blipFill>
        <p:spPr>
          <a:xfrm>
            <a:off x="611734" y="1422052"/>
            <a:ext cx="3512820" cy="35128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820</TotalTime>
  <Words>72</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253</cp:revision>
  <cp:lastPrinted>2021-07-20T08:57:41Z</cp:lastPrinted>
  <dcterms:created xsi:type="dcterms:W3CDTF">2021-06-21T09:41:39Z</dcterms:created>
  <dcterms:modified xsi:type="dcterms:W3CDTF">2024-08-19T04:06:44Z</dcterms:modified>
</cp:coreProperties>
</file>