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リファイン ノンアルコール除菌ウェットティッシュ </a:t>
            </a:r>
            <a:r>
              <a:rPr lang="en-US" altLang="ja-JP" sz="2000" dirty="0">
                <a:solidFill>
                  <a:schemeClr val="bg1"/>
                </a:solidFill>
                <a:latin typeface="Meiryo UI" panose="020B0604030504040204" pitchFamily="34" charset="-128"/>
                <a:ea typeface="Meiryo UI" panose="020B0604030504040204" pitchFamily="34" charset="-128"/>
              </a:rPr>
              <a:t>60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レーヨン・ポリエステル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20×12.5cm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肌の弱い方や小さなお子様などにも安心して利用できるノンアルコールタイプの除菌ウェットティッシュです。たっぷり</a:t>
            </a:r>
            <a:r>
              <a:rPr lang="en-US" altLang="ja-JP" sz="1600" dirty="0"/>
              <a:t>60</a:t>
            </a:r>
            <a:r>
              <a:rPr lang="ja-JP" altLang="en-US" sz="1600" dirty="0"/>
              <a:t>枚入りのため、ノベルティ用などとしても喜ばれます。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A344A58C-8A49-6501-3A27-3A5BCD631F62}"/>
              </a:ext>
            </a:extLst>
          </p:cNvPr>
          <p:cNvPicPr>
            <a:picLocks noChangeAspect="1"/>
          </p:cNvPicPr>
          <p:nvPr/>
        </p:nvPicPr>
        <p:blipFill>
          <a:blip r:embed="rId5"/>
          <a:stretch>
            <a:fillRect/>
          </a:stretch>
        </p:blipFill>
        <p:spPr>
          <a:xfrm>
            <a:off x="772950" y="1422052"/>
            <a:ext cx="3457696" cy="34576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2024-08-19T06:42:19Z</dcterms:modified>
</cp:coreProperties>
</file>