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ECO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キッチン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包装：化粧箱入り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&lt;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セット内容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&gt;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・バイオグリーンキッチンパック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BOX×1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・エコキッチンペーパー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10W×1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キッチンパック</a:t>
            </a:r>
            <a:r>
              <a:rPr lang="en-US" altLang="ja-JP" sz="1600" dirty="0"/>
              <a:t>30</a:t>
            </a:r>
            <a:r>
              <a:rPr lang="ja-JP" altLang="en-US" sz="1600" dirty="0"/>
              <a:t>枚とキッチンペーパー</a:t>
            </a:r>
            <a:r>
              <a:rPr lang="en-US" altLang="ja-JP" sz="1600" dirty="0"/>
              <a:t>10W</a:t>
            </a:r>
            <a:r>
              <a:rPr lang="ja-JP" altLang="en-US" sz="1600" dirty="0"/>
              <a:t>の、キッチンでは必要不可欠な消耗品二点セットです。貰って困るものでもないため、イベントやキャンペーンの特典用等におすすめ。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24482296-AC97-A16B-AB21-11F7AECAFD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068" y="1328474"/>
            <a:ext cx="3663398" cy="366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2024-07-25T04:05:36Z</dcterms:modified>
</cp:coreProperties>
</file>