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3" d="100"/>
          <a:sy n="83" d="100"/>
        </p:scale>
        <p:origin x="88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ビオレ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除菌やわらかウェットシート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アルコールタイプ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15×20cm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包装：なし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個単位でご注文ください。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dirty="0"/>
              <a:t>素肌と同じ弱酸性で無香料ながら、アルコールタイプのため、頑固な脂汚れもしっかり拭き取ることができる除菌ウェットシートです。持ち歩きにも便利で邪魔になりにくい</a:t>
            </a:r>
            <a:r>
              <a:rPr lang="en-US" altLang="ja-JP" sz="1600" dirty="0"/>
              <a:t>10</a:t>
            </a:r>
            <a:r>
              <a:rPr lang="ja-JP" altLang="en-US" sz="1600" dirty="0"/>
              <a:t>枚入り！</a:t>
            </a:r>
            <a:endParaRPr lang="en-US" altLang="ja-JP" sz="1600" spc="-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43611267-78BC-D63A-D03F-137807BDC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666" y="1389691"/>
            <a:ext cx="3469270" cy="346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1003</TotalTime>
  <Words>75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260</cp:revision>
  <cp:lastPrinted>2021-07-20T08:57:41Z</cp:lastPrinted>
  <dcterms:created xsi:type="dcterms:W3CDTF">2021-06-21T09:41:39Z</dcterms:created>
  <dcterms:modified xsi:type="dcterms:W3CDTF">2024-08-19T07:09:27Z</dcterms:modified>
</cp:coreProperties>
</file>