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除菌生活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 キレイキレイ薬用液体ハンドソープ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箱入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P&amp;G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170ml(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さわやか微香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・リファイン アルコール除菌ウェットティッシュ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・ネットクリーナー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キレイキレイの薬用ハンドソープをはじめ、食器用洗剤の女医コンパクトやアルコールウェットティッシュ、ネットクリーナーなど、除菌にまつわるアイテムを詰め合わせてセットにしました。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0B347B7-B5A7-7C4B-230B-3F3AFC1DB5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276" y="1358484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94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2024-11-07T02:46:20Z</dcterms:modified>
</cp:coreProperties>
</file>