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スコッティファイン 水アカすっきりキッチンクロス</a:t>
            </a:r>
            <a:r>
              <a:rPr lang="en-US" altLang="ja-JP" sz="2000" dirty="0">
                <a:solidFill>
                  <a:schemeClr val="bg1"/>
                </a:solidFill>
                <a:latin typeface="Meiryo UI" panose="020B0604030504040204" pitchFamily="34" charset="-128"/>
                <a:ea typeface="Meiryo UI" panose="020B0604030504040204" pitchFamily="34" charset="-128"/>
              </a:rPr>
              <a:t>2</a:t>
            </a:r>
            <a:r>
              <a:rPr lang="ja-JP" altLang="en-US" sz="2000" dirty="0">
                <a:solidFill>
                  <a:schemeClr val="bg1"/>
                </a:solidFill>
                <a:latin typeface="Meiryo UI" panose="020B0604030504040204" pitchFamily="34" charset="-128"/>
                <a:ea typeface="Meiryo UI" panose="020B0604030504040204" pitchFamily="34" charset="-128"/>
              </a:rPr>
              <a:t>枚組</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名刺ポケット付き</a:t>
            </a:r>
            <a:r>
              <a:rPr lang="en-US" altLang="ja-JP" sz="2000" dirty="0">
                <a:solidFill>
                  <a:schemeClr val="bg1"/>
                </a:solidFill>
                <a:latin typeface="Meiryo UI" panose="020B0604030504040204" pitchFamily="34" charset="-128"/>
                <a:ea typeface="Meiryo UI" panose="020B0604030504040204" pitchFamily="34" charset="-128"/>
              </a:rPr>
              <a:t>)</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素材：ポリプロピレン・界面活性剤</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34×23cm</a:t>
            </a:r>
          </a:p>
          <a:p>
            <a:r>
              <a:rPr lang="ja-JP" altLang="en-US" sz="900" dirty="0">
                <a:latin typeface="Meiryo UI" panose="020B0604030504040204" pitchFamily="34" charset="-128"/>
                <a:ea typeface="Meiryo UI" panose="020B0604030504040204" pitchFamily="34" charset="-128"/>
              </a:rPr>
              <a:t>包装：ポリ袋入り</a:t>
            </a:r>
          </a:p>
          <a:p>
            <a:r>
              <a:rPr lang="ja-JP" altLang="en-US" sz="900" dirty="0">
                <a:latin typeface="Meiryo UI" panose="020B0604030504040204" pitchFamily="34" charset="-128"/>
                <a:ea typeface="Meiryo UI" panose="020B0604030504040204" pitchFamily="34" charset="-128"/>
              </a:rPr>
              <a:t>備考：クレシア製品各種取混ぜ</a:t>
            </a:r>
            <a:r>
              <a:rPr lang="en-US" altLang="ja-JP" sz="900" dirty="0">
                <a:latin typeface="Meiryo UI" panose="020B0604030504040204" pitchFamily="34" charset="-128"/>
                <a:ea typeface="Meiryo UI" panose="020B0604030504040204" pitchFamily="34" charset="-128"/>
              </a:rPr>
              <a:t>5</a:t>
            </a:r>
            <a:r>
              <a:rPr lang="ja-JP" altLang="en-US" sz="900" dirty="0">
                <a:latin typeface="Meiryo UI" panose="020B0604030504040204" pitchFamily="34" charset="-128"/>
                <a:ea typeface="Meiryo UI" panose="020B0604030504040204" pitchFamily="34" charset="-128"/>
              </a:rPr>
              <a:t>カートン以上にてお申込みください。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80689"/>
          </a:xfrm>
          <a:prstGeom prst="rect">
            <a:avLst/>
          </a:prstGeom>
          <a:noFill/>
        </p:spPr>
        <p:txBody>
          <a:bodyPr wrap="square" lIns="0" tIns="46800" rIns="0" spcCol="360000" rtlCol="0">
            <a:spAutoFit/>
          </a:bodyPr>
          <a:lstStyle/>
          <a:p>
            <a:pPr>
              <a:lnSpc>
                <a:spcPct val="150000"/>
              </a:lnSpc>
            </a:pPr>
            <a:r>
              <a:rPr lang="ja-JP" altLang="en-US" sz="1200" dirty="0"/>
              <a:t>水アカや油汚れといったキッチンの汚れを水拭きだけで簡単にピカピカにできる、超極細繊維凹凸シートのキッチンクロスの</a:t>
            </a:r>
            <a:r>
              <a:rPr lang="en-US" altLang="ja-JP" sz="1200" dirty="0"/>
              <a:t>2</a:t>
            </a:r>
            <a:r>
              <a:rPr lang="ja-JP" altLang="en-US" sz="1200" dirty="0"/>
              <a:t>枚組。名刺ポケット付きで販促グッズなどにもおすすめ。</a:t>
            </a:r>
            <a:r>
              <a:rPr lang="en-US" altLang="ja-JP" sz="1200" dirty="0"/>
              <a:t>※</a:t>
            </a:r>
            <a:r>
              <a:rPr lang="ja-JP" altLang="en-US" sz="1200" dirty="0"/>
              <a:t>型番・商品名が違う　</a:t>
            </a:r>
            <a:r>
              <a:rPr lang="en-US" altLang="ja-JP" sz="1200" dirty="0"/>
              <a:t>2924704 </a:t>
            </a:r>
            <a:r>
              <a:rPr lang="ja-JP" altLang="en-US" sz="1200" dirty="0"/>
              <a:t>スコッティファイン水アカすっきりキッチンクロス２枚組（名刺ポケット付き） </a:t>
            </a:r>
            <a:endParaRPr lang="en-US" altLang="ja-JP" sz="12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dirty="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2" name="図 21">
            <a:extLst>
              <a:ext uri="{FF2B5EF4-FFF2-40B4-BE49-F238E27FC236}">
                <a16:creationId xmlns:a16="http://schemas.microsoft.com/office/drawing/2014/main" id="{AABD0B5B-905C-F16C-B5EC-7F69077D42AA}"/>
              </a:ext>
            </a:extLst>
          </p:cNvPr>
          <p:cNvPicPr>
            <a:picLocks noChangeAspect="1"/>
          </p:cNvPicPr>
          <p:nvPr/>
        </p:nvPicPr>
        <p:blipFill>
          <a:blip r:embed="rId5"/>
          <a:stretch>
            <a:fillRect/>
          </a:stretch>
        </p:blipFill>
        <p:spPr>
          <a:xfrm>
            <a:off x="720356" y="1370360"/>
            <a:ext cx="3713619" cy="371361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1063</TotalTime>
  <Words>108</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260</cp:revision>
  <cp:lastPrinted>2021-07-20T08:57:41Z</cp:lastPrinted>
  <dcterms:created xsi:type="dcterms:W3CDTF">2021-06-21T09:41:39Z</dcterms:created>
  <dcterms:modified xsi:type="dcterms:W3CDTF">2024-09-04T06:05:16Z</dcterms:modified>
</cp:coreProperties>
</file>