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0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ボリューム満点キッチンギフト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点セット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包装：持ち手付化粧箱入り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&lt;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セット内容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&gt;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・ネピア激吸収キッチンタオル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ロール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(50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カット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)×1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・ライオンリード冷凍も冷蔵も新鮮保存バッグ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S3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×1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・ネットスポンジ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×1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吸収力抜群のネピアのキッチンタオル</a:t>
            </a:r>
            <a:r>
              <a:rPr lang="en-US" altLang="ja-JP" sz="1600" dirty="0"/>
              <a:t>2</a:t>
            </a:r>
            <a:r>
              <a:rPr lang="ja-JP" altLang="en-US" sz="1600" dirty="0"/>
              <a:t>ロール、冷蔵も冷凍も対応ン可能なリードの保存バッグ</a:t>
            </a:r>
            <a:r>
              <a:rPr lang="en-US" altLang="ja-JP" sz="1600" dirty="0"/>
              <a:t>53</a:t>
            </a:r>
            <a:r>
              <a:rPr lang="ja-JP" altLang="en-US" sz="1600" dirty="0"/>
              <a:t>枚、そしてネットスポンジの</a:t>
            </a:r>
            <a:r>
              <a:rPr lang="en-US" altLang="ja-JP" sz="1600" dirty="0"/>
              <a:t>3</a:t>
            </a:r>
            <a:r>
              <a:rPr lang="ja-JP" altLang="en-US" sz="1600" dirty="0"/>
              <a:t>点セット。キッチンまわりに必要不可欠なアイテムです。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26" name="図 25">
            <a:extLst>
              <a:ext uri="{FF2B5EF4-FFF2-40B4-BE49-F238E27FC236}">
                <a16:creationId xmlns:a16="http://schemas.microsoft.com/office/drawing/2014/main" id="{63194EB2-8B6C-7BB6-3D79-430E280E750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8612" y="1337168"/>
            <a:ext cx="3735488" cy="3735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1104</TotalTime>
  <Words>99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261</cp:revision>
  <cp:lastPrinted>2021-07-20T08:57:41Z</cp:lastPrinted>
  <dcterms:created xsi:type="dcterms:W3CDTF">2021-06-21T09:41:39Z</dcterms:created>
  <dcterms:modified xsi:type="dcterms:W3CDTF">2024-10-10T08:56:20Z</dcterms:modified>
</cp:coreProperties>
</file>