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96" d="100"/>
          <a:sy n="96" d="100"/>
        </p:scale>
        <p:origin x="2718" y="31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2024/11/13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スコッティファイン</a:t>
            </a:r>
            <a:r>
              <a:rPr lang="en-US" altLang="ja-JP" sz="2000" dirty="0">
                <a:solidFill>
                  <a:schemeClr val="bg1"/>
                </a:solidFill>
                <a:latin typeface="Meiryo UI" panose="020B0604030504040204" pitchFamily="34" charset="-128"/>
                <a:ea typeface="Meiryo UI" panose="020B0604030504040204" pitchFamily="34" charset="-128"/>
              </a:rPr>
              <a:t>3</a:t>
            </a:r>
            <a:r>
              <a:rPr lang="ja-JP" altLang="en-US" sz="2000" dirty="0">
                <a:solidFill>
                  <a:schemeClr val="bg1"/>
                </a:solidFill>
                <a:latin typeface="Meiryo UI" panose="020B0604030504040204" pitchFamily="34" charset="-128"/>
                <a:ea typeface="Meiryo UI" panose="020B0604030504040204" pitchFamily="34" charset="-128"/>
              </a:rPr>
              <a:t>倍巻キッチンタオル</a:t>
            </a:r>
            <a:r>
              <a:rPr lang="en-US" altLang="ja-JP" sz="2000" dirty="0">
                <a:solidFill>
                  <a:schemeClr val="bg1"/>
                </a:solidFill>
                <a:latin typeface="Meiryo UI" panose="020B0604030504040204" pitchFamily="34" charset="-128"/>
                <a:ea typeface="Meiryo UI" panose="020B0604030504040204" pitchFamily="34" charset="-128"/>
              </a:rPr>
              <a:t>150</a:t>
            </a:r>
            <a:r>
              <a:rPr lang="ja-JP" altLang="en-US" sz="2000" dirty="0">
                <a:solidFill>
                  <a:schemeClr val="bg1"/>
                </a:solidFill>
                <a:latin typeface="Meiryo UI" panose="020B0604030504040204" pitchFamily="34" charset="-128"/>
                <a:ea typeface="Meiryo UI" panose="020B0604030504040204" pitchFamily="34" charset="-128"/>
              </a:rPr>
              <a:t>カット</a:t>
            </a:r>
            <a:r>
              <a:rPr lang="en-US" altLang="ja-JP" sz="2000" dirty="0">
                <a:solidFill>
                  <a:schemeClr val="bg1"/>
                </a:solidFill>
                <a:latin typeface="Meiryo UI" panose="020B0604030504040204" pitchFamily="34" charset="-128"/>
                <a:ea typeface="Meiryo UI" panose="020B0604030504040204" pitchFamily="34" charset="-128"/>
              </a:rPr>
              <a:t>1</a:t>
            </a:r>
            <a:r>
              <a:rPr lang="ja-JP" altLang="en-US" sz="2000" dirty="0">
                <a:solidFill>
                  <a:schemeClr val="bg1"/>
                </a:solidFill>
                <a:latin typeface="Meiryo UI" panose="020B0604030504040204" pitchFamily="34" charset="-128"/>
                <a:ea typeface="Meiryo UI" panose="020B0604030504040204" pitchFamily="34" charset="-128"/>
              </a:rPr>
              <a:t>ロール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233014"/>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備考：クレシア製品各種取混ぜ</a:t>
            </a:r>
            <a:r>
              <a:rPr lang="en-US" altLang="ja-JP" sz="900" dirty="0">
                <a:latin typeface="Meiryo UI" panose="020B0604030504040204" pitchFamily="34" charset="-128"/>
                <a:ea typeface="Meiryo UI" panose="020B0604030504040204" pitchFamily="34" charset="-128"/>
              </a:rPr>
              <a:t>5</a:t>
            </a:r>
            <a:r>
              <a:rPr lang="ja-JP" altLang="en-US" sz="900" dirty="0">
                <a:latin typeface="Meiryo UI" panose="020B0604030504040204" pitchFamily="34" charset="-128"/>
                <a:ea typeface="Meiryo UI" panose="020B0604030504040204" pitchFamily="34" charset="-128"/>
              </a:rPr>
              <a:t>カートン以上にてお申し込みください。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コンパクトな</a:t>
            </a:r>
            <a:r>
              <a:rPr lang="en-US" altLang="ja-JP" sz="1600" dirty="0"/>
              <a:t>1</a:t>
            </a:r>
            <a:r>
              <a:rPr lang="ja-JP" altLang="en-US" sz="1600" dirty="0"/>
              <a:t>ロールタイプのため持ち運びも楽で収納スペースも軽減できる</a:t>
            </a:r>
            <a:r>
              <a:rPr lang="en-US" altLang="ja-JP" sz="1600" dirty="0"/>
              <a:t>150</a:t>
            </a:r>
            <a:r>
              <a:rPr lang="ja-JP" altLang="en-US" sz="1600" dirty="0"/>
              <a:t>カットの長巻キッチンタオル。半分サイズに切れるミシン目つきのため用途で調整出来て便利です</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4" name="図 3" descr="駐車場, オレンジ, 記号, 冷蔵庫 が含まれている画像&#10;&#10;自動的に生成された説明">
            <a:extLst>
              <a:ext uri="{FF2B5EF4-FFF2-40B4-BE49-F238E27FC236}">
                <a16:creationId xmlns:a16="http://schemas.microsoft.com/office/drawing/2014/main" id="{09795F71-679C-0470-65E1-D0E227E47744}"/>
              </a:ext>
            </a:extLst>
          </p:cNvPr>
          <p:cNvPicPr>
            <a:picLocks noChangeAspect="1"/>
          </p:cNvPicPr>
          <p:nvPr/>
        </p:nvPicPr>
        <p:blipFill>
          <a:blip r:embed="rId5"/>
          <a:stretch>
            <a:fillRect/>
          </a:stretch>
        </p:blipFill>
        <p:spPr>
          <a:xfrm>
            <a:off x="843393" y="1541320"/>
            <a:ext cx="3305589" cy="330558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813</TotalTime>
  <Words>67</Words>
  <Application>Microsoft Office PowerPoint</Application>
  <PresentationFormat>画面に合わせる (4:3)</PresentationFormat>
  <Paragraphs>11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五十嵐弘行</cp:lastModifiedBy>
  <cp:revision>255</cp:revision>
  <cp:lastPrinted>2021-07-20T08:57:41Z</cp:lastPrinted>
  <dcterms:created xsi:type="dcterms:W3CDTF">2021-06-21T09:41:39Z</dcterms:created>
  <dcterms:modified xsi:type="dcterms:W3CDTF">2024-11-13T09:20:51Z</dcterms:modified>
</cp:coreProperties>
</file>