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ありがとう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BOX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ティッシュ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40W 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感謝の気持ちをストレートに伝えられるボックスティッシュです。華やかで可愛らしいフラワーデザインのパッケージで、イベントやキャンペーンのディスプレイ用としても人気があります。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42B1732-A8B2-6946-813E-27E8DA2A33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263" y="1372238"/>
            <a:ext cx="3565369" cy="356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49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2024-11-25T06:57:19Z</dcterms:modified>
</cp:coreProperties>
</file>