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スコッティカシミヤ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220W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備考：クレシア製品各種取混ぜ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5974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花粉の季節などには特に必要となる方も多い、上質な肌触りで使い心地抜群なスコッティのエンボス。イベントの参加賞用やキャンペーンのノベルティ用、特典用などにおすすめです。</a:t>
            </a:r>
            <a:endParaRPr lang="en-US" altLang="ja-JP" sz="1600" dirty="0"/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90830A83-B508-A8FE-C57E-79D2DC5E9A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481" y="1344153"/>
            <a:ext cx="3657919" cy="365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1192</TotalTime>
  <Words>69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2024-12-09T08:11:20Z</dcterms:modified>
</cp:coreProperties>
</file>