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ミニ千両箱ティッシュ</a:t>
            </a:r>
            <a:r>
              <a:rPr lang="en-US" altLang="ja-JP" sz="2000" dirty="0">
                <a:solidFill>
                  <a:schemeClr val="bg1"/>
                </a:solidFill>
                <a:latin typeface="Meiryo UI" panose="020B0604030504040204" pitchFamily="34" charset="-128"/>
                <a:ea typeface="Meiryo UI" panose="020B0604030504040204" pitchFamily="34" charset="-128"/>
              </a:rPr>
              <a:t>20W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233014"/>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千両箱風のデザインが、インパクトがあってゴージャスで面白いバラエティボックスティッシュです。イベントやキャンペーンでのばらまき用ノベルティグッズとしては非常に人気のアイテムです。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8" name="図 17">
            <a:extLst>
              <a:ext uri="{FF2B5EF4-FFF2-40B4-BE49-F238E27FC236}">
                <a16:creationId xmlns:a16="http://schemas.microsoft.com/office/drawing/2014/main" id="{1C18D6D1-5CA3-A797-90FE-CEAC6ED95F26}"/>
              </a:ext>
            </a:extLst>
          </p:cNvPr>
          <p:cNvPicPr>
            <a:picLocks noChangeAspect="1"/>
          </p:cNvPicPr>
          <p:nvPr/>
        </p:nvPicPr>
        <p:blipFill>
          <a:blip r:embed="rId5"/>
          <a:stretch>
            <a:fillRect/>
          </a:stretch>
        </p:blipFill>
        <p:spPr>
          <a:xfrm>
            <a:off x="724120" y="1365171"/>
            <a:ext cx="3606877" cy="3606877"/>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868</TotalTime>
  <Words>48</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257</cp:revision>
  <cp:lastPrinted>2021-07-20T08:57:41Z</cp:lastPrinted>
  <dcterms:created xsi:type="dcterms:W3CDTF">2021-06-21T09:41:39Z</dcterms:created>
  <dcterms:modified xsi:type="dcterms:W3CDTF">2024-09-10T02:36:30Z</dcterms:modified>
</cp:coreProperties>
</file>