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NANOX one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スタンダード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380g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8×6.2×17.2cm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ライオン製品各種取混ぜ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カートン以上にてお申し込みください。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頑固な汚れをしっかり落としたい衣類に最適な、液体タイプの洗濯用洗剤。洗浄力と消臭力が高い上に黒い衣類も黒いままに、衣類の色を保つ機能を併せ持っており、ワンランク上のお洗濯が可能！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23C1002E-9049-00D3-4BF3-49851D5B3D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35163"/>
            <a:ext cx="3560090" cy="35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1032</TotalTime>
  <Words>80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260</cp:revision>
  <cp:lastPrinted>2021-07-20T08:57:41Z</cp:lastPrinted>
  <dcterms:created xsi:type="dcterms:W3CDTF">2021-06-21T09:41:39Z</dcterms:created>
  <dcterms:modified xsi:type="dcterms:W3CDTF">2024-12-06T05:41:25Z</dcterms:modified>
</cp:coreProperties>
</file>