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7" d="100"/>
          <a:sy n="87" d="100"/>
        </p:scale>
        <p:origin x="450"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2024/9/10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151908"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億万長者ティッシュ</a:t>
            </a:r>
            <a:r>
              <a:rPr lang="en-US" altLang="ja-JP" sz="2000" dirty="0">
                <a:solidFill>
                  <a:schemeClr val="bg1"/>
                </a:solidFill>
                <a:latin typeface="Meiryo UI" panose="020B0604030504040204" pitchFamily="34" charset="-128"/>
                <a:ea typeface="Meiryo UI" panose="020B0604030504040204" pitchFamily="34" charset="-128"/>
              </a:rPr>
              <a:t>40W</a:t>
            </a:r>
            <a:endParaRPr lang="ja-JP" altLang="en-US" sz="2000" dirty="0">
              <a:solidFill>
                <a:schemeClr val="bg1"/>
              </a:solidFill>
              <a:latin typeface="Meiryo UI" panose="020B0604030504040204" pitchFamily="34" charset="-128"/>
              <a:ea typeface="Meiryo UI" panose="020B0604030504040204" pitchFamily="34" charset="-128"/>
            </a:endParaRP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233014"/>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4969"/>
          </a:xfrm>
          <a:prstGeom prst="rect">
            <a:avLst/>
          </a:prstGeom>
          <a:noFill/>
        </p:spPr>
        <p:txBody>
          <a:bodyPr wrap="square" lIns="0" tIns="46800" rIns="0" spcCol="360000" rtlCol="0">
            <a:spAutoFit/>
          </a:bodyPr>
          <a:lstStyle/>
          <a:p>
            <a:pPr>
              <a:lnSpc>
                <a:spcPts val="2400"/>
              </a:lnSpc>
            </a:pPr>
            <a:r>
              <a:rPr lang="ja-JP" altLang="en-US" sz="1600" dirty="0"/>
              <a:t>渋沢栄一を肖像にしている一億円札デザインのボックスティッシュです。中身は白無地の定番ティッシュのため使いやすく、それでいてボックスはインパクト抜群なためイベント等には最適です。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23" name="図 22">
            <a:extLst>
              <a:ext uri="{FF2B5EF4-FFF2-40B4-BE49-F238E27FC236}">
                <a16:creationId xmlns:a16="http://schemas.microsoft.com/office/drawing/2014/main" id="{00CDD42F-6D0E-86B2-287A-D99892657840}"/>
              </a:ext>
            </a:extLst>
          </p:cNvPr>
          <p:cNvPicPr>
            <a:picLocks noChangeAspect="1"/>
          </p:cNvPicPr>
          <p:nvPr/>
        </p:nvPicPr>
        <p:blipFill>
          <a:blip r:embed="rId5"/>
          <a:stretch>
            <a:fillRect/>
          </a:stretch>
        </p:blipFill>
        <p:spPr>
          <a:xfrm>
            <a:off x="714358" y="1425717"/>
            <a:ext cx="3571203" cy="3571203"/>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892</TotalTime>
  <Words>57</Words>
  <Application>Microsoft Office PowerPoint</Application>
  <PresentationFormat>画面に合わせる (4:3)</PresentationFormat>
  <Paragraphs>11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259</cp:revision>
  <cp:lastPrinted>2021-07-20T08:57:41Z</cp:lastPrinted>
  <dcterms:created xsi:type="dcterms:W3CDTF">2021-06-21T09:41:39Z</dcterms:created>
  <dcterms:modified xsi:type="dcterms:W3CDTF">2024-09-10T03:00:02Z</dcterms:modified>
</cp:coreProperties>
</file>