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リラックスライフ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・花王 キュキュット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240ml(</a:t>
            </a:r>
            <a:r>
              <a:rPr lang="en-US" altLang="ja-JP" sz="9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NaturalDays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+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除菌ワイルドフラワー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ハーブ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・花王 めぐりズム蒸気でホットアイマスク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無香料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・花王 バブ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ラベンダーの香り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・花王 ビオレ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除菌やわらかウェットシート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ノンアルコール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・ネットクリーナー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食器用洗剤キュキュット、入浴剤バブ、ホットアイマスク、ビオレの除菌やわらかウェットシート（ノンアルコールタイプ）、ネットクリーナーの、花王製品を詰め合わせた</a:t>
            </a:r>
            <a:r>
              <a:rPr lang="en-US" altLang="ja-JP" sz="1600" dirty="0"/>
              <a:t>5</a:t>
            </a:r>
            <a:r>
              <a:rPr lang="ja-JP" altLang="en-US" sz="1600" dirty="0"/>
              <a:t>点セット。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3160581-FB24-A90B-5799-692343E35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06" y="1351481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107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2024-08-09T06:31:10Z</dcterms:modified>
</cp:coreProperties>
</file>