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3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ファミリーライフ</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・花王 キュキュット</a:t>
            </a:r>
            <a:r>
              <a:rPr lang="en-US" altLang="ja-JP" sz="900" dirty="0">
                <a:latin typeface="Meiryo UI" panose="020B0604030504040204" pitchFamily="34" charset="-128"/>
                <a:ea typeface="Meiryo UI" panose="020B0604030504040204" pitchFamily="34" charset="-128"/>
              </a:rPr>
              <a:t>240ml(</a:t>
            </a:r>
            <a:r>
              <a:rPr lang="ja-JP" altLang="en-US" sz="900" dirty="0">
                <a:latin typeface="Meiryo UI" panose="020B0604030504040204" pitchFamily="34" charset="-128"/>
                <a:ea typeface="Meiryo UI" panose="020B0604030504040204" pitchFamily="34" charset="-128"/>
              </a:rPr>
              <a:t>クリア除菌</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キュキュット</a:t>
            </a:r>
            <a:r>
              <a:rPr lang="en-US" altLang="ja-JP" sz="900" dirty="0">
                <a:latin typeface="Meiryo UI" panose="020B0604030504040204" pitchFamily="34" charset="-128"/>
                <a:ea typeface="Meiryo UI" panose="020B0604030504040204" pitchFamily="34" charset="-128"/>
              </a:rPr>
              <a:t>240ml(Natural Days+</a:t>
            </a:r>
            <a:r>
              <a:rPr lang="ja-JP" altLang="en-US" sz="900" dirty="0">
                <a:latin typeface="Meiryo UI" panose="020B0604030504040204" pitchFamily="34" charset="-128"/>
                <a:ea typeface="Meiryo UI" panose="020B0604030504040204" pitchFamily="34" charset="-128"/>
              </a:rPr>
              <a:t>除菌無香性</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ビオレ</a:t>
            </a:r>
            <a:r>
              <a:rPr lang="en-US" altLang="ja-JP" sz="900" dirty="0">
                <a:latin typeface="Meiryo UI" panose="020B0604030504040204" pitchFamily="34" charset="-128"/>
                <a:ea typeface="Meiryo UI" panose="020B0604030504040204" pitchFamily="34" charset="-128"/>
              </a:rPr>
              <a:t>u</a:t>
            </a:r>
            <a:r>
              <a:rPr lang="ja-JP" altLang="en-US" sz="900" dirty="0">
                <a:latin typeface="Meiryo UI" panose="020B0604030504040204" pitchFamily="34" charset="-128"/>
                <a:ea typeface="Meiryo UI" panose="020B0604030504040204" pitchFamily="34" charset="-128"/>
              </a:rPr>
              <a:t>除菌やわらかウェットシート</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アルコールタイプ</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バブ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森の香り</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・ネットクリーナー</a:t>
            </a:r>
            <a:r>
              <a:rPr lang="en-US" altLang="ja-JP" sz="900" dirty="0">
                <a:latin typeface="Meiryo UI" panose="020B0604030504040204" pitchFamily="34" charset="-128"/>
                <a:ea typeface="Meiryo UI" panose="020B0604030504040204" pitchFamily="34" charset="-128"/>
              </a:rPr>
              <a:t>×2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食器用洗剤キュキュット</a:t>
            </a:r>
            <a:r>
              <a:rPr lang="en-US" altLang="ja-JP" sz="1600" dirty="0"/>
              <a:t>2</a:t>
            </a:r>
            <a:r>
              <a:rPr lang="ja-JP" altLang="en-US" sz="1600" dirty="0"/>
              <a:t>種類に加え、ビオレ</a:t>
            </a:r>
            <a:r>
              <a:rPr lang="en-US" altLang="ja-JP" sz="1600" dirty="0"/>
              <a:t>U</a:t>
            </a:r>
            <a:r>
              <a:rPr lang="ja-JP" altLang="en-US" sz="1600" dirty="0"/>
              <a:t>除菌やわらかウェットシート、入</a:t>
            </a:r>
            <a:r>
              <a:rPr lang="en-US" altLang="ja-JP" sz="1600" dirty="0"/>
              <a:t>y</a:t>
            </a:r>
            <a:r>
              <a:rPr lang="ja-JP" altLang="en-US" sz="1600" dirty="0"/>
              <a:t>ク剤なバブなど、花王製品を詰め合わせた日常生活に必要不可欠なアイテムの詰め合わせセットです。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0E9A3F1B-1AA5-8000-D841-53B4A89964BB}"/>
              </a:ext>
            </a:extLst>
          </p:cNvPr>
          <p:cNvPicPr>
            <a:picLocks noChangeAspect="1"/>
          </p:cNvPicPr>
          <p:nvPr/>
        </p:nvPicPr>
        <p:blipFill>
          <a:blip r:embed="rId5"/>
          <a:stretch>
            <a:fillRect/>
          </a:stretch>
        </p:blipFill>
        <p:spPr>
          <a:xfrm>
            <a:off x="709624" y="1381093"/>
            <a:ext cx="3684270" cy="368427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TotalTime>
  <Words>113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2024-08-09T06:16:58Z</dcterms:modified>
</cp:coreProperties>
</file>