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花王バブ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錠セット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●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バブゆずの香り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●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バブ森の香り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※120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組単位でご注文ください。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温浴効果をより高めてくれる「炭酸力</a:t>
            </a:r>
            <a:r>
              <a:rPr lang="en-US" altLang="ja-JP" sz="1600" dirty="0"/>
              <a:t>』</a:t>
            </a:r>
            <a:r>
              <a:rPr lang="ja-JP" altLang="en-US" sz="1600" dirty="0"/>
              <a:t>で人気の高い花王バブの</a:t>
            </a:r>
            <a:r>
              <a:rPr lang="en-US" altLang="ja-JP" sz="1600" dirty="0"/>
              <a:t>2</a:t>
            </a:r>
            <a:r>
              <a:rPr lang="ja-JP" altLang="en-US" sz="1600" dirty="0"/>
              <a:t>錠セットです。疲労や腰痛、肩こり、冷え性等に効き、</a:t>
            </a:r>
            <a:r>
              <a:rPr lang="en-US" altLang="ja-JP" sz="1600" dirty="0"/>
              <a:t>1</a:t>
            </a:r>
            <a:r>
              <a:rPr lang="ja-JP" altLang="en-US" sz="1600" dirty="0"/>
              <a:t>日の疲れをしっかり癒やしてくれるため、ばらまき用も喜ばれます。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7C5F4269-CF12-4794-096E-3C72D36420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748" y="1370407"/>
            <a:ext cx="3673974" cy="367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97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2024-12-10T02:40:45Z</dcterms:modified>
</cp:coreProperties>
</file>