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清潔な生活応援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包装：持ち手付化粧箱入り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・花王 キュキュット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240ml(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クリア除菌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)×1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・ライオン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NANOX one PRO(10g×2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)×1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・ライオン リードクッキングペーパー小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・リファイン アルコール除菌おでかけウェットティッシュ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・ネットクリーナー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花王の食器用洗剤キュキュット、ライオンの洗濯用洗剤ナノックスワンプロとリードクッキングペーパー、リファインのアルコール除菌ウェットシート、そしてネットクリーナーの便利な</a:t>
            </a:r>
            <a:r>
              <a:rPr lang="en-US" altLang="ja-JP" sz="1600" dirty="0"/>
              <a:t>5</a:t>
            </a:r>
            <a:r>
              <a:rPr lang="ja-JP" altLang="en-US" sz="1600" dirty="0"/>
              <a:t>点セット。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E98FCFD5-2569-4FE2-8D62-5442A9875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78" y="1462904"/>
            <a:ext cx="3455670" cy="345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641</TotalTime>
  <Words>104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2024-08-09T06:35:17Z</dcterms:modified>
</cp:coreProperties>
</file>