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ピカピカ生活グッズ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・レック 除菌の激落ちくん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320ml×1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・レック 除菌の激落ちくん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詰め替え用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NANOX one PRO(10g×2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 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 リードクッキングペーパー小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 キレイキレイ除菌ウェットシート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アルコールタイプ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キッチンやランドリーで必要不可欠なアイテムに加え、除菌関連もプラスした、日用品の詰め合わせです。シンプルで爽やかなパッケージデザインで、景品用などにもおすすめです。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5EBDAAC2-164D-D8C6-F1DB-5BBD07B23B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289" y="1350743"/>
            <a:ext cx="3636678" cy="363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131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2024-11-01T08:35:19Z</dcterms:modified>
</cp:coreProperties>
</file>