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シンプルエコ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BOX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ティッシュ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100W5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個組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バラエティティッシュ・キッチンペーパー・ウエットティッシュ各種取混ぜ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カートン以上にてお申し込みください。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5</a:t>
            </a:r>
            <a:r>
              <a:rPr lang="ja-JP" altLang="en-US" sz="1600" dirty="0"/>
              <a:t>個パックのシンプルな箱ティッシュです。フィルムレスやカーボンオフセットでの製造等、地球環境にも優しいアイテムでもあるため、イベントやキャンペーンで配布する販促品としてもおすすめ。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9E9FA7D-93E9-BF92-4169-2D72D9786E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962" y="1362162"/>
            <a:ext cx="3728787" cy="372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817</TotalTime>
  <Words>74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2024-12-09T01:56:44Z</dcterms:modified>
</cp:coreProperties>
</file>