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4" d="100"/>
          <a:sy n="94" d="100"/>
        </p:scale>
        <p:origin x="420"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キッチンペーパー</a:t>
            </a:r>
            <a:r>
              <a:rPr lang="en-US" altLang="ja-JP" sz="2000" dirty="0">
                <a:solidFill>
                  <a:schemeClr val="bg1"/>
                </a:solidFill>
                <a:latin typeface="Meiryo UI" panose="020B0604030504040204" pitchFamily="34" charset="-128"/>
                <a:ea typeface="Meiryo UI" panose="020B0604030504040204" pitchFamily="34" charset="-128"/>
              </a:rPr>
              <a:t>50W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素材：パルプ</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組み合わせ</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カートン以上でご注文ください。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料理をする家庭なら必ずある消耗品であるキッチンペーパー。貰って困るものではないため、イベントやキャンペーンで無料配布するばらまき用ノベルティグッズとして高い人気がございます。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A81C4A14-4523-D84C-1A68-BEAB8E8C4C01}"/>
              </a:ext>
            </a:extLst>
          </p:cNvPr>
          <p:cNvPicPr>
            <a:picLocks noChangeAspect="1"/>
          </p:cNvPicPr>
          <p:nvPr/>
        </p:nvPicPr>
        <p:blipFill>
          <a:blip r:embed="rId5"/>
          <a:stretch>
            <a:fillRect/>
          </a:stretch>
        </p:blipFill>
        <p:spPr>
          <a:xfrm>
            <a:off x="634133" y="1376276"/>
            <a:ext cx="3694586" cy="36945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938</TotalTime>
  <Words>69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257</cp:revision>
  <cp:lastPrinted>2021-07-20T08:57:41Z</cp:lastPrinted>
  <dcterms:created xsi:type="dcterms:W3CDTF">2021-06-21T09:41:39Z</dcterms:created>
  <dcterms:modified xsi:type="dcterms:W3CDTF">2024-07-25T04:06:15Z</dcterms:modified>
</cp:coreProperties>
</file>