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ミニミニ壱億円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10W(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渋沢栄一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素材：パルプ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壱万円札をモチーフにデザインされた、壱「億」円ボックスティッシュ。見た目に非常にインパクトがあるためイベント等に最適！旧札モチーフタイプと新札モチーフタイプの</a:t>
            </a:r>
            <a:r>
              <a:rPr lang="en-US" altLang="ja-JP" sz="1600" dirty="0"/>
              <a:t>2</a:t>
            </a:r>
            <a:r>
              <a:rPr lang="ja-JP" altLang="en-US" sz="1600" dirty="0"/>
              <a:t>種類から選択可能。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7EA320C-2FB1-FAEC-6F31-FB9179571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18" y="1373678"/>
            <a:ext cx="3664203" cy="36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2024-07-25T04:06:16Z</dcterms:modified>
</cp:coreProperties>
</file>