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62"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バラエティアイテム</a:t>
            </a:r>
            <a:r>
              <a:rPr lang="en-US" altLang="ja-JP" sz="2000" dirty="0">
                <a:solidFill>
                  <a:schemeClr val="bg1"/>
                </a:solidFill>
                <a:latin typeface="Meiryo UI" panose="020B0604030504040204" pitchFamily="34" charset="-128"/>
                <a:ea typeface="Meiryo UI" panose="020B0604030504040204" pitchFamily="34" charset="-128"/>
              </a:rPr>
              <a:t>6</a:t>
            </a:r>
            <a:r>
              <a:rPr lang="ja-JP" altLang="en-US" sz="2000" dirty="0">
                <a:solidFill>
                  <a:schemeClr val="bg1"/>
                </a:solidFill>
                <a:latin typeface="Meiryo UI" panose="020B0604030504040204" pitchFamily="34" charset="-128"/>
                <a:ea typeface="Meiryo UI" panose="020B0604030504040204" pitchFamily="34" charset="-128"/>
              </a:rPr>
              <a:t>点セット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包装：化粧箱入り</a:t>
            </a:r>
          </a:p>
          <a:p>
            <a:r>
              <a:rPr lang="ja-JP" altLang="en-US" sz="900" dirty="0">
                <a:latin typeface="Meiryo UI" panose="020B0604030504040204" pitchFamily="34" charset="-128"/>
                <a:ea typeface="Meiryo UI" panose="020B0604030504040204" pitchFamily="34" charset="-128"/>
              </a:rPr>
              <a:t>備考：</a:t>
            </a:r>
            <a:r>
              <a:rPr lang="en-US" altLang="ja-JP" sz="900" dirty="0">
                <a:latin typeface="Meiryo UI" panose="020B0604030504040204" pitchFamily="34" charset="-128"/>
                <a:ea typeface="Meiryo UI" panose="020B0604030504040204" pitchFamily="34" charset="-128"/>
              </a:rPr>
              <a:t>&lt;</a:t>
            </a:r>
            <a:r>
              <a:rPr lang="ja-JP" altLang="en-US" sz="900" dirty="0">
                <a:latin typeface="Meiryo UI" panose="020B0604030504040204" pitchFamily="34" charset="-128"/>
                <a:ea typeface="Meiryo UI" panose="020B0604030504040204" pitchFamily="34" charset="-128"/>
              </a:rPr>
              <a:t>セット内容</a:t>
            </a:r>
            <a:r>
              <a:rPr lang="en-US" altLang="ja-JP" sz="900" dirty="0">
                <a:latin typeface="Meiryo UI" panose="020B0604030504040204" pitchFamily="34" charset="-128"/>
                <a:ea typeface="Meiryo UI" panose="020B0604030504040204" pitchFamily="34" charset="-128"/>
              </a:rPr>
              <a:t>&gt; </a:t>
            </a:r>
            <a:r>
              <a:rPr lang="ja-JP" altLang="en-US" sz="900" dirty="0">
                <a:latin typeface="Meiryo UI" panose="020B0604030504040204" pitchFamily="34" charset="-128"/>
                <a:ea typeface="Meiryo UI" panose="020B0604030504040204" pitchFamily="34" charset="-128"/>
              </a:rPr>
              <a:t>・オレンジマイルドコンパクト</a:t>
            </a:r>
            <a:r>
              <a:rPr lang="en-US" altLang="ja-JP" sz="900" dirty="0">
                <a:latin typeface="Meiryo UI" panose="020B0604030504040204" pitchFamily="34" charset="-128"/>
                <a:ea typeface="Meiryo UI" panose="020B0604030504040204" pitchFamily="34" charset="-128"/>
              </a:rPr>
              <a:t>270ml×1 </a:t>
            </a:r>
            <a:r>
              <a:rPr lang="ja-JP" altLang="en-US" sz="900" dirty="0">
                <a:latin typeface="Meiryo UI" panose="020B0604030504040204" pitchFamily="34" charset="-128"/>
                <a:ea typeface="Meiryo UI" panose="020B0604030504040204" pitchFamily="34" charset="-128"/>
              </a:rPr>
              <a:t>・ライオン </a:t>
            </a:r>
            <a:r>
              <a:rPr lang="en-US" altLang="ja-JP" sz="900" dirty="0">
                <a:latin typeface="Meiryo UI" panose="020B0604030504040204" pitchFamily="34" charset="-128"/>
                <a:ea typeface="Meiryo UI" panose="020B0604030504040204" pitchFamily="34" charset="-128"/>
              </a:rPr>
              <a:t>NANOX one PRO10g×2 </a:t>
            </a:r>
            <a:r>
              <a:rPr lang="ja-JP" altLang="en-US" sz="900" dirty="0">
                <a:latin typeface="Meiryo UI" panose="020B0604030504040204" pitchFamily="34" charset="-128"/>
                <a:ea typeface="Meiryo UI" panose="020B0604030504040204" pitchFamily="34" charset="-128"/>
              </a:rPr>
              <a:t>・花王 バブ</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ゆずの香り</a:t>
            </a:r>
            <a:r>
              <a:rPr lang="en-US" altLang="ja-JP" sz="900" dirty="0">
                <a:latin typeface="Meiryo UI" panose="020B0604030504040204" pitchFamily="34" charset="-128"/>
                <a:ea typeface="Meiryo UI" panose="020B0604030504040204" pitchFamily="34" charset="-128"/>
              </a:rPr>
              <a:t>)×1 </a:t>
            </a:r>
            <a:r>
              <a:rPr lang="ja-JP" altLang="en-US" sz="900" dirty="0">
                <a:latin typeface="Meiryo UI" panose="020B0604030504040204" pitchFamily="34" charset="-128"/>
                <a:ea typeface="Meiryo UI" panose="020B0604030504040204" pitchFamily="34" charset="-128"/>
              </a:rPr>
              <a:t>・花王 バブ</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森の香り</a:t>
            </a:r>
            <a:r>
              <a:rPr lang="en-US" altLang="ja-JP" sz="900" dirty="0">
                <a:latin typeface="Meiryo UI" panose="020B0604030504040204" pitchFamily="34" charset="-128"/>
                <a:ea typeface="Meiryo UI" panose="020B0604030504040204" pitchFamily="34" charset="-128"/>
              </a:rPr>
              <a:t>)×1 </a:t>
            </a:r>
            <a:r>
              <a:rPr lang="ja-JP" altLang="en-US" sz="900" dirty="0">
                <a:latin typeface="Meiryo UI" panose="020B0604030504040204" pitchFamily="34" charset="-128"/>
                <a:ea typeface="Meiryo UI" panose="020B0604030504040204" pitchFamily="34" charset="-128"/>
              </a:rPr>
              <a:t>・ネットクリーナー</a:t>
            </a:r>
            <a:r>
              <a:rPr lang="en-US" altLang="ja-JP" sz="900" dirty="0">
                <a:latin typeface="Meiryo UI" panose="020B0604030504040204" pitchFamily="34" charset="-128"/>
                <a:ea typeface="Meiryo UI" panose="020B0604030504040204" pitchFamily="34" charset="-128"/>
              </a:rPr>
              <a:t>×1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シンプルでスタイリッシュな化粧箱入りの、キッチン・バスルームまわりで必要不可欠なアイテムを詰め合わせたバラエティアイテム</a:t>
            </a:r>
            <a:r>
              <a:rPr lang="en-US" altLang="ja-JP" sz="1600" dirty="0"/>
              <a:t>6</a:t>
            </a:r>
            <a:r>
              <a:rPr lang="ja-JP" altLang="en-US" sz="1600" dirty="0"/>
              <a:t>点セット。抽選会の景品用などにもおすすめ。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 name="図 3">
            <a:extLst>
              <a:ext uri="{FF2B5EF4-FFF2-40B4-BE49-F238E27FC236}">
                <a16:creationId xmlns:a16="http://schemas.microsoft.com/office/drawing/2014/main" id="{EB606ABF-E58F-E30D-FC62-A5D3DE66B261}"/>
              </a:ext>
            </a:extLst>
          </p:cNvPr>
          <p:cNvPicPr>
            <a:picLocks noChangeAspect="1"/>
          </p:cNvPicPr>
          <p:nvPr/>
        </p:nvPicPr>
        <p:blipFill>
          <a:blip r:embed="rId5"/>
          <a:stretch>
            <a:fillRect/>
          </a:stretch>
        </p:blipFill>
        <p:spPr>
          <a:xfrm>
            <a:off x="698740" y="1347296"/>
            <a:ext cx="3715232" cy="3715232"/>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789</TotalTime>
  <Words>92</Words>
  <Application>Microsoft Office PowerPoint</Application>
  <PresentationFormat>画面に合わせる (4:3)</PresentationFormat>
  <Paragraphs>12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252</cp:revision>
  <cp:lastPrinted>2021-07-20T08:57:41Z</cp:lastPrinted>
  <dcterms:created xsi:type="dcterms:W3CDTF">2021-06-21T09:41:39Z</dcterms:created>
  <dcterms:modified xsi:type="dcterms:W3CDTF">2024-11-05T01:40:00Z</dcterms:modified>
</cp:coreProperties>
</file>