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14cm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ミニベル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9×9×14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各種抽選器と同時にお申し込みください。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コンパクトサイズで扱いやすいカワイイミニベルです。抽選の大当たりが出た時に使われることが多く、響き渡るベルの音が注目を集め、イベント会場を盛り上げてくれること間違いなしです！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84D35E7-A9A4-8A43-BB9C-51ED21A8D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599" y="1483351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75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2024-07-25T04:06:20Z</dcterms:modified>
</cp:coreProperties>
</file>