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36" y="-4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射的用吸盤弾鉄砲 </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発付き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65×4×7cm</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吸盤弾が</a:t>
            </a:r>
            <a:r>
              <a:rPr lang="en-US" altLang="ja-JP" sz="1600" dirty="0"/>
              <a:t>10</a:t>
            </a:r>
            <a:r>
              <a:rPr lang="ja-JP" altLang="en-US" sz="1600" dirty="0"/>
              <a:t>個付いている射的用の鉄砲です。まるで本物みたいな見た目なのでインパクト抜群の鉄砲になります。見た目に惹かれて射的をしたくなるお子様も少なくありません。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56503F38-A2F4-0F5E-7541-35822D1CF39E}"/>
              </a:ext>
            </a:extLst>
          </p:cNvPr>
          <p:cNvPicPr>
            <a:picLocks noChangeAspect="1"/>
          </p:cNvPicPr>
          <p:nvPr/>
        </p:nvPicPr>
        <p:blipFill>
          <a:blip r:embed="rId5"/>
          <a:stretch>
            <a:fillRect/>
          </a:stretch>
        </p:blipFill>
        <p:spPr>
          <a:xfrm>
            <a:off x="722871" y="1413405"/>
            <a:ext cx="3590620" cy="359062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686</TotalTime>
  <Words>70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253</cp:revision>
  <cp:lastPrinted>2021-07-20T08:57:41Z</cp:lastPrinted>
  <dcterms:created xsi:type="dcterms:W3CDTF">2021-06-21T09:41:39Z</dcterms:created>
  <dcterms:modified xsi:type="dcterms:W3CDTF">2024-07-25T04:06:22Z</dcterms:modified>
</cp:coreProperties>
</file>