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おたのしみ抽選箱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中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734834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材：紙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20×20×20cm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取出口：直径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10cm) </a:t>
            </a: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627885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512469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定番の抽選ツールである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辺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20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cm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紙製の抽選箱です。別売りの三角くじと併用してもご使用頂けます。見た目も楽しい感じですので、イベントや催し物を盛り上げるのに役立ちます。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73A9D89-F9CB-E445-9037-D9AC3BD10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00" y="1421544"/>
            <a:ext cx="4014912" cy="401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75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2024-07-25T04:06:35Z</dcterms:modified>
</cp:coreProperties>
</file>