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03"/>
  </p:normalViewPr>
  <p:slideViewPr>
    <p:cSldViewPr snapToGrid="0" snapToObjects="1">
      <p:cViewPr varScale="1">
        <p:scale>
          <a:sx n="116" d="100"/>
          <a:sy n="116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うでピタバルーン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材：ナイロン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：注入後サイズ：約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16×26cm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個につきハンドポンプ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個付属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考：いぬ、うさぎ、くま、コアラ、ねこ、パンダ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「うでピタバルーン」は各種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個単位・合計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個以上からお申込みいただけます。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個以降も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個単位で種類指定可能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膨らませると可愛い動物型の腕輪になります。店頭イベント等のノベルティに人気がある商品です。ストローやポンプで膨らませれば簡単に腕に付けられ、腕輪部分は前後に曲げることができます。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954218-3D3C-8049-8E14-C813157AD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78" y="158300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128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2024-07-25T04:06:40Z</dcterms:modified>
</cp:coreProperties>
</file>