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2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うまい棒詰め放題セット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人用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税率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％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包装：化粧段ボール箱入り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注意事項：賞味期間：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残日数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日以上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うまい棒アソート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×600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・お持ち帰り袋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×40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40</a:t>
            </a:r>
            <a:r>
              <a:rPr lang="ja-JP" altLang="en-US" sz="1600" dirty="0"/>
              <a:t>人用の、うまい棒を詰め放題イベントが出来るキットです。</a:t>
            </a:r>
            <a:r>
              <a:rPr lang="en-US" altLang="ja-JP" sz="1600" dirty="0"/>
              <a:t>10</a:t>
            </a:r>
            <a:r>
              <a:rPr lang="ja-JP" altLang="en-US" sz="1600" dirty="0"/>
              <a:t>種類のうまい棒を各</a:t>
            </a:r>
            <a:r>
              <a:rPr lang="en-US" altLang="ja-JP" sz="1600" dirty="0"/>
              <a:t>60</a:t>
            </a:r>
            <a:r>
              <a:rPr lang="ja-JP" altLang="en-US" sz="1600" dirty="0"/>
              <a:t>本と、持ち帰り袋なども付属されているため、届いたその場からご利用いただけます。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264029EB-88CE-8196-5D2D-0A50ACA104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632" y="1411148"/>
            <a:ext cx="3590620" cy="35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972</TotalTime>
  <Words>101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254</cp:revision>
  <cp:lastPrinted>2021-07-20T08:57:41Z</cp:lastPrinted>
  <dcterms:created xsi:type="dcterms:W3CDTF">2021-06-21T09:41:39Z</dcterms:created>
  <dcterms:modified xsi:type="dcterms:W3CDTF">2024-07-25T04:07:04Z</dcterms:modified>
</cp:coreProperties>
</file>