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2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千本つり大会用お菓子追加キット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残日数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お菓子取混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×50 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内容は画像と異なる場合があります。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ひもを引っ張るとどれかの商品が釣れる千本つり大会用の、追加用お菓子セットです。お子様向けのイベントやキャンペーンで盛り上がること間違いなし。</a:t>
            </a:r>
            <a:r>
              <a:rPr lang="en-US" altLang="ja-JP" sz="1600" dirty="0"/>
              <a:t>※</a:t>
            </a:r>
            <a:r>
              <a:rPr lang="ja-JP" altLang="en-US" sz="1600" dirty="0"/>
              <a:t>千本つり大会本体は別売りです。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224C3577-8B2A-C763-211C-66F0E87C9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66" y="1368483"/>
            <a:ext cx="3661273" cy="36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</TotalTime>
  <Words>100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2024-07-25T04:07:06Z</dcterms:modified>
</cp:coreProperties>
</file>