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270"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射的ゲームお菓子キット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サイズ：ディスプレイ台</a:t>
            </a:r>
            <a:r>
              <a:rPr lang="en-US" altLang="ja-JP" sz="900" dirty="0">
                <a:latin typeface="Meiryo UI" panose="020B0604030504040204" pitchFamily="34" charset="-128"/>
                <a:ea typeface="Meiryo UI" panose="020B0604030504040204" pitchFamily="34" charset="-128"/>
              </a:rPr>
              <a:t>/69.5×38×80cm </a:t>
            </a:r>
            <a:r>
              <a:rPr lang="ja-JP" altLang="en-US" sz="900" dirty="0">
                <a:latin typeface="Meiryo UI" panose="020B0604030504040204" pitchFamily="34" charset="-128"/>
                <a:ea typeface="Meiryo UI" panose="020B0604030504040204" pitchFamily="34" charset="-128"/>
              </a:rPr>
              <a:t>鉄砲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65×4×7cm</a:t>
            </a:r>
          </a:p>
          <a:p>
            <a:r>
              <a:rPr lang="ja-JP" altLang="en-US" sz="900" dirty="0">
                <a:latin typeface="Meiryo UI" panose="020B0604030504040204" pitchFamily="34" charset="-128"/>
                <a:ea typeface="Meiryo UI" panose="020B0604030504040204" pitchFamily="34" charset="-128"/>
              </a:rPr>
              <a:t>注意事項：賞味期間：</a:t>
            </a:r>
            <a:r>
              <a:rPr lang="en-US" altLang="ja-JP" sz="900" dirty="0">
                <a:latin typeface="Meiryo UI" panose="020B0604030504040204" pitchFamily="34" charset="-128"/>
                <a:ea typeface="Meiryo UI" panose="020B0604030504040204" pitchFamily="34" charset="-128"/>
              </a:rPr>
              <a:t>180</a:t>
            </a:r>
            <a:r>
              <a:rPr lang="ja-JP" altLang="en-US" sz="900" dirty="0">
                <a:latin typeface="Meiryo UI" panose="020B0604030504040204" pitchFamily="34" charset="-128"/>
                <a:ea typeface="Meiryo UI" panose="020B0604030504040204" pitchFamily="34" charset="-128"/>
              </a:rPr>
              <a:t>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残日数</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日以上</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キット内容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ディスプレイ台</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・鉄砲</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・吸盤弾</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・お菓子取混</a:t>
            </a:r>
            <a:r>
              <a:rPr lang="en-US" altLang="ja-JP" sz="900" dirty="0">
                <a:latin typeface="Meiryo UI" panose="020B0604030504040204" pitchFamily="34" charset="-128"/>
                <a:ea typeface="Meiryo UI" panose="020B0604030504040204" pitchFamily="34" charset="-128"/>
              </a:rPr>
              <a:t>×100 ※</a:t>
            </a:r>
            <a:r>
              <a:rPr lang="ja-JP" altLang="en-US" sz="900" dirty="0">
                <a:latin typeface="Meiryo UI" panose="020B0604030504040204" pitchFamily="34" charset="-128"/>
                <a:ea typeface="Meiryo UI" panose="020B0604030504040204" pitchFamily="34" charset="-128"/>
              </a:rPr>
              <a:t>景品内容は画像と異なる場合があります。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販促イベントでもキャンペーンでも盛り上がること間違いなしな、お菓子の景品付き射的ゲームキットです。鉄砲の弾は安全な吸盤タイプで小さなお子様でも安心して遊べます。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3353B1C4-5A98-6819-0EDC-F85C8F85932F}"/>
              </a:ext>
            </a:extLst>
          </p:cNvPr>
          <p:cNvPicPr>
            <a:picLocks noChangeAspect="1"/>
          </p:cNvPicPr>
          <p:nvPr/>
        </p:nvPicPr>
        <p:blipFill>
          <a:blip r:embed="rId5"/>
          <a:stretch>
            <a:fillRect/>
          </a:stretch>
        </p:blipFill>
        <p:spPr>
          <a:xfrm>
            <a:off x="710304" y="1380278"/>
            <a:ext cx="3591770" cy="359177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614</TotalTime>
  <Words>110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2024-07-25T04:07:06Z</dcterms:modified>
</cp:coreProperties>
</file>