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輪投げゲームお菓子キット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サイズ：ディスプレイ台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/100×59×15.5cm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輪投げリング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残日数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キット内容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ディスプレイ台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・輪投げリング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・お菓子取混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×100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景品内容は画像と異なる場合があります。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販促キャンペーンでも各種イベントでも盛り上がること間違いなしな、お菓子の景品付き輪投げゲームキットです。特にお子様向けやご家族向けのゲームをお探しでしたらこちらはおすすめです！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E5CC61F-7449-03B5-07F8-125517869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99" y="1445423"/>
            <a:ext cx="3526625" cy="35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108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2024-07-25T04:07:06Z</dcterms:modified>
</cp:coreProperties>
</file>