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暮らし応援 デイリー日用品抽選会</a:t>
            </a:r>
            <a:r>
              <a:rPr lang="en-US" altLang="ja-JP" sz="2000" dirty="0">
                <a:solidFill>
                  <a:schemeClr val="bg1"/>
                </a:solidFill>
                <a:latin typeface="Meiryo UI" panose="020B0604030504040204" pitchFamily="34" charset="-128"/>
                <a:ea typeface="Meiryo UI" panose="020B0604030504040204" pitchFamily="34" charset="-128"/>
              </a:rPr>
              <a:t>50</a:t>
            </a:r>
            <a:r>
              <a:rPr lang="ja-JP" altLang="en-US" sz="2000" dirty="0">
                <a:solidFill>
                  <a:schemeClr val="bg1"/>
                </a:solidFill>
                <a:latin typeface="Meiryo UI" panose="020B0604030504040204" pitchFamily="34" charset="-128"/>
                <a:ea typeface="Meiryo UI" panose="020B0604030504040204" pitchFamily="34" charset="-128"/>
              </a:rPr>
              <a:t>人用</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キット内容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特賞</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サランラップバラエティギフト ・・・</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暮らしのギフトキッチンセット・・・</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キュキュットクリア除菌</a:t>
            </a:r>
            <a:r>
              <a:rPr lang="en-US" altLang="ja-JP" sz="900" dirty="0">
                <a:latin typeface="Meiryo UI" panose="020B0604030504040204" pitchFamily="34" charset="-128"/>
                <a:ea typeface="Meiryo UI" panose="020B0604030504040204" pitchFamily="34" charset="-128"/>
              </a:rPr>
              <a:t>240ml</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ライオン クリアリキッド抗菌</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包・・・</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ピカ王ミニ・・・</a:t>
            </a:r>
            <a:r>
              <a:rPr lang="en-US" altLang="ja-JP" sz="900" dirty="0">
                <a:latin typeface="Meiryo UI" panose="020B0604030504040204" pitchFamily="34" charset="-128"/>
                <a:ea typeface="Meiryo UI" panose="020B0604030504040204" pitchFamily="34" charset="-128"/>
              </a:rPr>
              <a:t>40</a:t>
            </a:r>
            <a:r>
              <a:rPr lang="ja-JP" altLang="en-US" sz="900" dirty="0">
                <a:latin typeface="Meiryo UI" panose="020B0604030504040204" pitchFamily="34" charset="-128"/>
                <a:ea typeface="Meiryo UI" panose="020B0604030504040204" pitchFamily="34" charset="-128"/>
              </a:rPr>
              <a:t>本 </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付属</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抽選くじ</a:t>
            </a:r>
            <a:r>
              <a:rPr lang="en-US" altLang="ja-JP" sz="900" dirty="0">
                <a:latin typeface="Meiryo UI" panose="020B0604030504040204" pitchFamily="34" charset="-128"/>
                <a:ea typeface="Meiryo UI" panose="020B0604030504040204" pitchFamily="34" charset="-128"/>
              </a:rPr>
              <a:t>×50</a:t>
            </a:r>
            <a:r>
              <a:rPr lang="ja-JP" altLang="en-US" sz="900" dirty="0">
                <a:latin typeface="Meiryo UI" panose="020B0604030504040204" pitchFamily="34" charset="-128"/>
                <a:ea typeface="Meiryo UI" panose="020B0604030504040204" pitchFamily="34" charset="-128"/>
              </a:rPr>
              <a:t>、くじ明細書</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、抽選箱</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、告知用</a:t>
            </a:r>
            <a:r>
              <a:rPr lang="en-US" altLang="ja-JP" sz="900" dirty="0">
                <a:latin typeface="Meiryo UI" panose="020B0604030504040204" pitchFamily="34" charset="-128"/>
                <a:ea typeface="Meiryo UI" panose="020B0604030504040204" pitchFamily="34" charset="-128"/>
              </a:rPr>
              <a:t>A4</a:t>
            </a:r>
            <a:r>
              <a:rPr lang="ja-JP" altLang="en-US" sz="900" dirty="0">
                <a:latin typeface="Meiryo UI" panose="020B0604030504040204" pitchFamily="34" charset="-128"/>
                <a:ea typeface="Meiryo UI" panose="020B0604030504040204" pitchFamily="34" charset="-128"/>
              </a:rPr>
              <a:t>カード</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賞品の内容・デザインは画像と異なる場合があります。あらかじめご了承ください。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50</a:t>
            </a:r>
            <a:r>
              <a:rPr lang="ja-JP" altLang="en-US" sz="1600" dirty="0"/>
              <a:t>人用の、ラップや食器用洗剤などの生活必需な日用品が当たる抽選会セット。クジやクジ箱等の付属品もセットのため、届いたその場からすぐにイベントなどで利用可能です。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D4C7DD40-C3D4-FBF2-4A3E-E19E0EA349BA}"/>
              </a:ext>
            </a:extLst>
          </p:cNvPr>
          <p:cNvPicPr>
            <a:picLocks noChangeAspect="1"/>
          </p:cNvPicPr>
          <p:nvPr/>
        </p:nvPicPr>
        <p:blipFill>
          <a:blip r:embed="rId5"/>
          <a:stretch>
            <a:fillRect/>
          </a:stretch>
        </p:blipFill>
        <p:spPr>
          <a:xfrm>
            <a:off x="702394" y="1359696"/>
            <a:ext cx="3707559" cy="370755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169</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2024-09-13T06:33:59Z</dcterms:modified>
</cp:coreProperties>
</file>