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抽選箱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小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素材：コート紙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15×15×15cm 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取出口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10.8cm)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コンパクトサイズでカウンターなどに置いておいても場所を取らないシンプルな抽選箱です。お店で行っているちょっとした抽選会やキャンペーン用などに最適なアイテムです。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F602875-CE18-4C4B-0028-27DA9EF23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09654"/>
            <a:ext cx="3488155" cy="348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61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2024-12-06T02:37:44Z</dcterms:modified>
</cp:coreProperties>
</file>