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0" d="100"/>
          <a:sy n="80" d="100"/>
        </p:scale>
        <p:origin x="1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2024/12/9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シート型ピックアップ三角クジ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7870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素材：アクリル・真鍮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346×270×107mm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包装：段ボール箱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生産国：日本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※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受注日より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日以降の出荷となります。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「ハズレ」の三角くじ</a:t>
            </a:r>
            <a:r>
              <a:rPr lang="en-US" altLang="ja-JP" sz="1600" dirty="0"/>
              <a:t>20</a:t>
            </a:r>
            <a:r>
              <a:rPr lang="ja-JP" altLang="en-US" sz="1600" dirty="0"/>
              <a:t>枚綴りです。招き猫のイラストがとっても可愛らしく、剥がすとその場で結果がわかるため盛り上がります。「アタリ」くじと組み合わせてご利用ください。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28EF4DF2-B392-5A43-B003-652A61E6E82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9481" y="1346753"/>
            <a:ext cx="3683003" cy="3683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796</TotalTime>
  <Words>85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254</cp:revision>
  <cp:lastPrinted>2021-07-20T08:57:41Z</cp:lastPrinted>
  <dcterms:created xsi:type="dcterms:W3CDTF">2021-06-21T09:41:39Z</dcterms:created>
  <dcterms:modified xsi:type="dcterms:W3CDTF">2024-12-09T01:35:08Z</dcterms:modified>
</cp:coreProperties>
</file>