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アンパンマンキャンディすくいどり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サイズ：ボックス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25.5×25.5×25.5cm 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残日数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アンパンマンキャンディ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504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ボックス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・おたま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・お持ち帰り袋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×100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国産果汁の美味しいアンパンマンキャンディをすくいどりできる</a:t>
            </a:r>
            <a:r>
              <a:rPr lang="en-US" altLang="ja-JP" sz="1600" dirty="0"/>
              <a:t>100</a:t>
            </a:r>
            <a:r>
              <a:rPr lang="ja-JP" altLang="en-US" sz="1600" dirty="0"/>
              <a:t>人用のキットです。</a:t>
            </a:r>
            <a:r>
              <a:rPr lang="en-US" altLang="ja-JP" sz="1600" dirty="0"/>
              <a:t>4</a:t>
            </a:r>
            <a:r>
              <a:rPr lang="ja-JP" altLang="en-US" sz="1600" dirty="0"/>
              <a:t>つの味のキャンディに加え、ボックス、おたま、お持ち帰り袋も付属した便利なセットです。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79699AD-FFE9-43AC-08E5-9FE36A616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13" y="1371038"/>
            <a:ext cx="3662951" cy="36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108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2024-07-25T04:07:12Z</dcterms:modified>
</cp:coreProperties>
</file>