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ピカピカお掃除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ハウスクリーン抽選会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人用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キット内容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【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特賞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ハウスクリーン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ハウスクリーン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花王 クイックルワイパーハンディ・・・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セスキの激落ちくんシートフローリング用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【4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ピカ王ミニ・・・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抽選くじ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、抽選箱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、くじ明細書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、告知用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賞品の内容・仕様は画像と異なる場合があります。あらかじめご了承ください。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50</a:t>
            </a:r>
            <a:r>
              <a:rPr lang="ja-JP" altLang="en-US" sz="1600" dirty="0"/>
              <a:t>人用の、お掃除</a:t>
            </a:r>
            <a:r>
              <a:rPr lang="en-US" altLang="ja-JP" sz="1600" dirty="0"/>
              <a:t>4</a:t>
            </a:r>
            <a:r>
              <a:rPr lang="ja-JP" altLang="en-US" sz="1600" dirty="0"/>
              <a:t>点セットからピカ王ミニまで、掃除用グッズが必ず当たる抽選会セット。くじやくじ箱等の付属品もセットのため、届いたその場からすぐにイベントで利用可能です。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0CE9673D-2969-2021-6003-B17D69DDE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900" y="1381823"/>
            <a:ext cx="3605598" cy="360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176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2024-11-20T05:39:18Z</dcterms:modified>
</cp:coreProperties>
</file>