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詰めホーダイ創業祭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ロールペーパー追加キット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人用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封筒／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40.8×27cm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トイレットロール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封筒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×50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トイレットロールと角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封筒はそれぞれ別送です。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「大創業祭」とプリントされたトイレットペーパーの詰め放題ができるキットの、</a:t>
            </a:r>
            <a:r>
              <a:rPr lang="en-US" altLang="ja-JP" sz="1600" dirty="0"/>
              <a:t>50</a:t>
            </a:r>
            <a:r>
              <a:rPr lang="ja-JP" altLang="en-US" sz="1600" dirty="0"/>
              <a:t>人用の追加用アイテムです。その名のとおり創業祭イベントやキャンペーンなどで盛り上がること間違いなし。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210CCA8-E237-DCC9-49C2-C23E8DFA66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65" y="1344407"/>
            <a:ext cx="3668353" cy="36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95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2024-07-25T04:07:13Z</dcterms:modified>
</cp:coreProperties>
</file>