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0" d="100"/>
          <a:sy n="80" d="100"/>
        </p:scale>
        <p:origin x="1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国産ひのきの香り抽選会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50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人用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6485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&lt;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キット内容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&gt; 【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特賞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ひのきボールの詰合せ・・・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本 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【1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等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ひのきグラス・・・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本 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【2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等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今治たおるとひのきボール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3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個組・・・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7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本 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【3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等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ひのき湯のかおり入浴料・・・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40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本 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&lt;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付属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&gt;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抽選くじ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×50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、抽選箱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×1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、くじ明細書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×1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、告知用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A4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カード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×1 ※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賞品の内容・仕様は予告なく変更となる場合がございます。あらかじめご了承ください。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791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ja-JP" sz="1600" dirty="0"/>
              <a:t>50</a:t>
            </a:r>
            <a:r>
              <a:rPr lang="ja-JP" altLang="en-US" sz="1600" dirty="0"/>
              <a:t>人用のひのきをテーマにした抽選会セット。ひのきボールやひのきグラス、ひのき湯の入浴剤などが当たります。抽選くじやくじ箱なども付属しており、届いたその場から抽選会が可能！</a:t>
            </a: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34" name="図 33">
            <a:extLst>
              <a:ext uri="{FF2B5EF4-FFF2-40B4-BE49-F238E27FC236}">
                <a16:creationId xmlns:a16="http://schemas.microsoft.com/office/drawing/2014/main" id="{0DF5F2B3-6F89-DC61-5DE1-806AA43CE57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5710" y="1375090"/>
            <a:ext cx="3722957" cy="3722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1017</TotalTime>
  <Words>164</Words>
  <Application>Microsoft Office PowerPoint</Application>
  <PresentationFormat>画面に合わせる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266</cp:revision>
  <cp:lastPrinted>2021-07-20T08:57:41Z</cp:lastPrinted>
  <dcterms:created xsi:type="dcterms:W3CDTF">2021-06-21T09:41:39Z</dcterms:created>
  <dcterms:modified xsi:type="dcterms:W3CDTF">2024-12-10T05:07:34Z</dcterms:modified>
</cp:coreProperties>
</file>